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defaultTextStyle>
    <a:defPPr lvl="0">
      <a:defRPr lang="tr-T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BBB1F7-0541-4D67-A241-F5A5EF309322}" type="datetimeFigureOut">
              <a:rPr lang="tr-TR" smtClean="0"/>
              <a:pPr/>
              <a:t>7.4.2021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4C0CF4-5E0E-4180-893B-0D623290814B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İşitme engelliler için beden dilini yaşadığı ülkeye çeviren cihaz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 flipH="1">
            <a:off x="428596" y="4929198"/>
            <a:ext cx="104804" cy="51938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214810" y="5143512"/>
            <a:ext cx="492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Hazırlayan Arda   Akalın 7/D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857224" y="928670"/>
            <a:ext cx="70723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/>
              <a:t>Bireyin herhangi bir frekansta verilen sesi işitmemesi durumunda "</a:t>
            </a:r>
            <a:r>
              <a:rPr lang="tr-TR" sz="4000" b="1" dirty="0"/>
              <a:t>işitme engeli</a:t>
            </a:r>
            <a:r>
              <a:rPr lang="tr-TR" sz="4000" dirty="0"/>
              <a:t>" var demektir. </a:t>
            </a:r>
            <a:r>
              <a:rPr lang="tr-TR" sz="4000" b="1" dirty="0"/>
              <a:t>İşitme engeli</a:t>
            </a:r>
            <a:r>
              <a:rPr lang="tr-TR" sz="4000" dirty="0"/>
              <a:t> ve tiplerinin farklı dereceleri bulunmaktadır. Duyma yetisini tamamen yada kısmen kaybetmiş kişilere "</a:t>
            </a:r>
            <a:r>
              <a:rPr lang="tr-TR" sz="4000" b="1" dirty="0"/>
              <a:t>İşitme engelli</a:t>
            </a:r>
            <a:r>
              <a:rPr lang="tr-TR" sz="4000" dirty="0"/>
              <a:t>" denir.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857232"/>
            <a:ext cx="7000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Benim araştırmama göre yapılan  teknolojik ürünün benzeri vardır ama benimkinin </a:t>
            </a:r>
            <a:r>
              <a:rPr lang="tr-TR" sz="4000" dirty="0" err="1" smtClean="0"/>
              <a:t>ayrıyetten</a:t>
            </a:r>
            <a:r>
              <a:rPr lang="tr-TR" sz="4000" dirty="0" smtClean="0"/>
              <a:t> arama gibi özellikleri de olacaktır.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71472" y="1428736"/>
            <a:ext cx="54292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Benim düşündüğüm araç:Bileklik tarzında akıllı saat gibi ama </a:t>
            </a:r>
            <a:r>
              <a:rPr lang="tr-TR" sz="4000" dirty="0" err="1" smtClean="0"/>
              <a:t>haraket</a:t>
            </a:r>
            <a:r>
              <a:rPr lang="tr-TR" sz="4000" dirty="0" smtClean="0"/>
              <a:t> algılama özelliği sayesinde beden dilini algılayabilir.</a:t>
            </a:r>
            <a:endParaRPr lang="tr-T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WIN_20210330_20_42_53_P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017063" cy="50720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