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defaultTextStyle>
    <a:defPPr lvl="0">
      <a:defRPr lang="tr-TR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9EEC-AA22-4C4C-81BE-0224C15B9145}" type="datetimeFigureOut">
              <a:rPr lang="tr-TR" smtClean="0"/>
              <a:pPr/>
              <a:t>30.03.21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A9A1-B96A-49C6-ABC1-D9A4F5F1EF7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6400800" cy="1752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AD</a:t>
            </a:r>
            <a:r>
              <a:rPr lang="tr-TR" dirty="0" smtClean="0"/>
              <a:t>: </a:t>
            </a:r>
            <a:r>
              <a:rPr lang="tr-TR" dirty="0" err="1" smtClean="0">
                <a:solidFill>
                  <a:schemeClr val="tx1"/>
                </a:solidFill>
              </a:rPr>
              <a:t>kulluhan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SOYAD</a:t>
            </a:r>
            <a:r>
              <a:rPr lang="tr-TR" dirty="0" smtClean="0"/>
              <a:t>: </a:t>
            </a:r>
            <a:r>
              <a:rPr lang="tr-TR" dirty="0" smtClean="0">
                <a:solidFill>
                  <a:schemeClr val="tx1"/>
                </a:solidFill>
              </a:rPr>
              <a:t>çiçek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SINIF</a:t>
            </a:r>
            <a:r>
              <a:rPr lang="tr-TR" dirty="0" smtClean="0"/>
              <a:t>: </a:t>
            </a:r>
            <a:r>
              <a:rPr lang="tr-TR" dirty="0" smtClean="0">
                <a:solidFill>
                  <a:schemeClr val="tx1"/>
                </a:solidFill>
              </a:rPr>
              <a:t>7/C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3 Resim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256" y="0"/>
            <a:ext cx="9263055" cy="48577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ARAŞTIRMAM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İşitme engellileri </a:t>
            </a:r>
            <a:r>
              <a:rPr lang="tr-TR" dirty="0"/>
              <a:t>g</a:t>
            </a:r>
            <a:r>
              <a:rPr lang="tr-TR" dirty="0" smtClean="0"/>
              <a:t>ünlük hayatta iletişim konu-</a:t>
            </a:r>
          </a:p>
          <a:p>
            <a:pPr>
              <a:buNone/>
            </a:pPr>
            <a:r>
              <a:rPr lang="tr-TR" dirty="0" err="1"/>
              <a:t>s</a:t>
            </a:r>
            <a:r>
              <a:rPr lang="tr-TR" dirty="0" err="1" smtClean="0"/>
              <a:t>unda</a:t>
            </a:r>
            <a:r>
              <a:rPr lang="tr-TR" dirty="0" smtClean="0"/>
              <a:t> sıkıntılar çekiyorlar ayrıca çok fazla işitme</a:t>
            </a:r>
          </a:p>
          <a:p>
            <a:pPr>
              <a:buNone/>
            </a:pPr>
            <a:r>
              <a:rPr lang="tr-TR" dirty="0"/>
              <a:t>e</a:t>
            </a:r>
            <a:r>
              <a:rPr lang="tr-TR" dirty="0" smtClean="0"/>
              <a:t>ngelli birey var işaret dili bölgeden bölgeye</a:t>
            </a:r>
          </a:p>
          <a:p>
            <a:pPr>
              <a:buNone/>
            </a:pPr>
            <a:r>
              <a:rPr lang="tr-TR" dirty="0"/>
              <a:t>f</a:t>
            </a:r>
            <a:r>
              <a:rPr lang="tr-TR" dirty="0" smtClean="0"/>
              <a:t>arklılık gösteriyor örneğin </a:t>
            </a:r>
            <a:r>
              <a:rPr lang="tr-TR" dirty="0" err="1" smtClean="0"/>
              <a:t>amerikada</a:t>
            </a:r>
            <a:r>
              <a:rPr lang="tr-TR" dirty="0" smtClean="0"/>
              <a:t> yapılan</a:t>
            </a:r>
          </a:p>
          <a:p>
            <a:pPr>
              <a:buNone/>
            </a:pPr>
            <a:r>
              <a:rPr lang="tr-TR" dirty="0" smtClean="0"/>
              <a:t>İşaret dili ile </a:t>
            </a:r>
            <a:r>
              <a:rPr lang="tr-TR" dirty="0" err="1" smtClean="0"/>
              <a:t>türkiyede</a:t>
            </a:r>
            <a:r>
              <a:rPr lang="tr-TR" dirty="0" smtClean="0"/>
              <a:t> yapılan işaret dili farklıdır</a:t>
            </a:r>
          </a:p>
          <a:p>
            <a:pPr>
              <a:buNone/>
            </a:pPr>
            <a:r>
              <a:rPr lang="tr-TR" dirty="0"/>
              <a:t>i</a:t>
            </a:r>
            <a:r>
              <a:rPr lang="tr-TR" dirty="0" smtClean="0"/>
              <a:t>şitme engelinde hızlı iletişime geçmek için bir </a:t>
            </a:r>
          </a:p>
          <a:p>
            <a:pPr>
              <a:buNone/>
            </a:pPr>
            <a:r>
              <a:rPr lang="tr-TR" dirty="0" smtClean="0"/>
              <a:t>çok teknolojik </a:t>
            </a:r>
            <a:r>
              <a:rPr lang="tr-TR" dirty="0"/>
              <a:t>c</a:t>
            </a:r>
            <a:r>
              <a:rPr lang="tr-TR" dirty="0" smtClean="0"/>
              <a:t>ihaz ve aletler bulunmuştur bun</a:t>
            </a:r>
          </a:p>
          <a:p>
            <a:pPr>
              <a:buNone/>
            </a:pPr>
            <a:r>
              <a:rPr lang="tr-TR" dirty="0" err="1" smtClean="0"/>
              <a:t>lardan</a:t>
            </a:r>
            <a:r>
              <a:rPr lang="tr-TR" dirty="0" smtClean="0"/>
              <a:t> bir tanesi de engeli gözlüğüdür hızlı ileti-</a:t>
            </a:r>
          </a:p>
          <a:p>
            <a:pPr>
              <a:buNone/>
            </a:pPr>
            <a:r>
              <a:rPr lang="tr-TR" dirty="0" err="1" smtClean="0"/>
              <a:t>şime</a:t>
            </a:r>
            <a:r>
              <a:rPr lang="tr-TR" dirty="0" smtClean="0"/>
              <a:t> geçmek için karşıdan aldığı sesi </a:t>
            </a:r>
            <a:r>
              <a:rPr lang="tr-TR" dirty="0" smtClean="0">
                <a:solidFill>
                  <a:srgbClr val="FF0000"/>
                </a:solidFill>
              </a:rPr>
              <a:t>ARDİNYO</a:t>
            </a:r>
          </a:p>
          <a:p>
            <a:pPr>
              <a:buNone/>
            </a:pPr>
            <a:r>
              <a:rPr lang="tr-TR" dirty="0" smtClean="0"/>
              <a:t>Aracılığıyla yazıya çeviriyor</a:t>
            </a:r>
            <a:endParaRPr lang="tr-T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6812281"/>
            <a:ext cx="8229600" cy="45719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Yazıya çevirdiği bilgiyi LCD ekrandan </a:t>
            </a:r>
            <a:r>
              <a:rPr lang="tr-TR" dirty="0" err="1" smtClean="0"/>
              <a:t>led</a:t>
            </a:r>
            <a:r>
              <a:rPr lang="tr-TR" dirty="0" smtClean="0"/>
              <a:t> ekrana akta-</a:t>
            </a:r>
          </a:p>
          <a:p>
            <a:pPr>
              <a:buNone/>
            </a:pPr>
            <a:r>
              <a:rPr lang="tr-TR" dirty="0" err="1" smtClean="0"/>
              <a:t>rıyo</a:t>
            </a:r>
            <a:r>
              <a:rPr lang="tr-TR" dirty="0" smtClean="0"/>
              <a:t> </a:t>
            </a:r>
            <a:r>
              <a:rPr lang="tr-TR" dirty="0" err="1" smtClean="0"/>
              <a:t>led</a:t>
            </a:r>
            <a:r>
              <a:rPr lang="tr-TR" dirty="0" smtClean="0"/>
              <a:t> ekrana sayesinde  gözlük üzerindeki optik </a:t>
            </a:r>
          </a:p>
          <a:p>
            <a:pPr>
              <a:buNone/>
            </a:pPr>
            <a:r>
              <a:rPr lang="tr-TR" dirty="0" smtClean="0"/>
              <a:t>sistemden cama yansıyor gözlüğü takan yazıyı </a:t>
            </a:r>
          </a:p>
          <a:p>
            <a:pPr>
              <a:buNone/>
            </a:pPr>
            <a:r>
              <a:rPr lang="tr-TR" dirty="0" smtClean="0"/>
              <a:t>Okuyarak cevap veriyor </a:t>
            </a:r>
            <a:endParaRPr lang="tr-TR" dirty="0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714620"/>
            <a:ext cx="5857916" cy="3497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Proje düşünürken ekrandaki yazıları nasıl gözlük</a:t>
            </a:r>
          </a:p>
          <a:p>
            <a:pPr>
              <a:buNone/>
            </a:pPr>
            <a:r>
              <a:rPr lang="tr-TR" dirty="0"/>
              <a:t>c</a:t>
            </a:r>
            <a:r>
              <a:rPr lang="tr-TR" dirty="0" smtClean="0"/>
              <a:t>amına yansıta </a:t>
            </a:r>
            <a:r>
              <a:rPr lang="tr-TR" dirty="0" err="1" smtClean="0"/>
              <a:t>bilceğimi</a:t>
            </a:r>
            <a:r>
              <a:rPr lang="tr-TR" dirty="0" smtClean="0"/>
              <a:t> düşündüm bunu kul-</a:t>
            </a:r>
          </a:p>
          <a:p>
            <a:pPr>
              <a:buNone/>
            </a:pPr>
            <a:r>
              <a:rPr lang="tr-TR" dirty="0" err="1"/>
              <a:t>l</a:t>
            </a:r>
            <a:r>
              <a:rPr lang="tr-TR" dirty="0" err="1" smtClean="0"/>
              <a:t>anan</a:t>
            </a:r>
            <a:r>
              <a:rPr lang="tr-TR" dirty="0" smtClean="0"/>
              <a:t> kişi hem günlük işlerini yapabilir </a:t>
            </a:r>
            <a:r>
              <a:rPr lang="tr-TR" dirty="0" err="1" smtClean="0"/>
              <a:t>hemde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/>
              <a:t>k</a:t>
            </a:r>
            <a:r>
              <a:rPr lang="tr-TR" dirty="0" smtClean="0"/>
              <a:t>onuşulanları görebilir diye aklıma geldi </a:t>
            </a:r>
          </a:p>
          <a:p>
            <a:pPr>
              <a:buNone/>
            </a:pPr>
            <a:r>
              <a:rPr lang="tr-TR" dirty="0" smtClean="0"/>
              <a:t>Projemin işitme engelli bireyler için mesela biri </a:t>
            </a:r>
          </a:p>
          <a:p>
            <a:pPr>
              <a:buNone/>
            </a:pPr>
            <a:r>
              <a:rPr lang="tr-TR" dirty="0" smtClean="0"/>
              <a:t>Arayınca onu özel bir cam sayesinde yazı şekilde </a:t>
            </a:r>
          </a:p>
          <a:p>
            <a:pPr>
              <a:buNone/>
            </a:pPr>
            <a:r>
              <a:rPr lang="tr-TR" dirty="0"/>
              <a:t>g</a:t>
            </a:r>
            <a:r>
              <a:rPr lang="tr-TR" dirty="0" smtClean="0"/>
              <a:t>örüp okuyabiliyorlar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Zil çalınca gözlük </a:t>
            </a:r>
            <a:r>
              <a:rPr lang="tr-TR" dirty="0" err="1" smtClean="0"/>
              <a:t>titriyo</a:t>
            </a:r>
            <a:r>
              <a:rPr lang="tr-TR" dirty="0" smtClean="0"/>
              <a:t> ve bu sayede kapı çal-</a:t>
            </a:r>
          </a:p>
          <a:p>
            <a:pPr>
              <a:buNone/>
            </a:pPr>
            <a:r>
              <a:rPr lang="tr-TR" dirty="0" err="1" smtClean="0"/>
              <a:t>dığı</a:t>
            </a:r>
            <a:r>
              <a:rPr lang="tr-TR" dirty="0" smtClean="0"/>
              <a:t> anlaşılıyor ve gözlüğün camına uyarı geliyor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RESMİM</a:t>
            </a:r>
            <a:endParaRPr lang="tr-TR" dirty="0"/>
          </a:p>
        </p:txBody>
      </p:sp>
      <p:pic>
        <p:nvPicPr>
          <p:cNvPr id="4" name="3 İçerik Yer Tutucusu" descr="7417c3bd-2159-401a-800a-de8196a85bf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71612"/>
            <a:ext cx="6858048" cy="5286388"/>
          </a:xfrm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