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BBB07A-4A2D-604F-A276-1B9177C64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Engelsiz hayat </a:t>
            </a:r>
          </a:p>
        </p:txBody>
      </p:sp>
    </p:spTree>
    <p:extLst>
      <p:ext uri="{BB962C8B-B14F-4D97-AF65-F5344CB8AC3E}">
        <p14:creationId xmlns:p14="http://schemas.microsoft.com/office/powerpoint/2010/main" val="6012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F029A14-D1F3-A647-AE3A-E0EF8EF90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315" y="2027038"/>
            <a:ext cx="10058400" cy="5436751"/>
          </a:xfrm>
        </p:spPr>
        <p:txBody>
          <a:bodyPr>
            <a:normAutofit/>
          </a:bodyPr>
          <a:lstStyle/>
          <a:p>
            <a:r>
              <a:rPr lang="tr-TR" sz="3200"/>
              <a:t>Ad : Elife yagmur </a:t>
            </a:r>
          </a:p>
          <a:p>
            <a:r>
              <a:rPr lang="tr-TR" sz="3200"/>
              <a:t>Soyad : Altuntaş</a:t>
            </a:r>
          </a:p>
          <a:p>
            <a:r>
              <a:rPr lang="tr-TR" sz="3200"/>
              <a:t>Sinif 7/E</a:t>
            </a:r>
          </a:p>
          <a:p>
            <a:r>
              <a:rPr lang="tr-TR" sz="3200"/>
              <a:t>Numara : 617</a:t>
            </a:r>
          </a:p>
        </p:txBody>
      </p:sp>
    </p:spTree>
    <p:extLst>
      <p:ext uri="{BB962C8B-B14F-4D97-AF65-F5344CB8AC3E}">
        <p14:creationId xmlns:p14="http://schemas.microsoft.com/office/powerpoint/2010/main" val="270840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0FC00B-ACE5-D34B-9260-073F4EC3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809684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/>
              <a:t>Karar verilen engel türü: Görme engelliler</a:t>
            </a:r>
          </a:p>
        </p:txBody>
      </p:sp>
    </p:spTree>
    <p:extLst>
      <p:ext uri="{BB962C8B-B14F-4D97-AF65-F5344CB8AC3E}">
        <p14:creationId xmlns:p14="http://schemas.microsoft.com/office/powerpoint/2010/main" val="327430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3D02A3-A6F8-4948-B212-623F684FA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/>
              <a:t>Görme engellinin tanimi : </a:t>
            </a:r>
            <a:r>
              <a:rPr lang="tr-TR" sz="40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Doğumsal veya sonradan olan sebeplerden dolayı tıbbi olarak düzeltilemeyecek şekilde </a:t>
            </a:r>
            <a:r>
              <a:rPr lang="tr-TR" sz="4000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görme</a:t>
            </a:r>
            <a:r>
              <a:rPr lang="tr-TR" sz="40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keskinliğinde anlamlı azalma olan ve bu nedenle yaşamını desteksiz sürdüremeyen kişiler '</a:t>
            </a:r>
            <a:r>
              <a:rPr lang="tr-TR" sz="4000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Görme Engelli</a:t>
            </a:r>
            <a:r>
              <a:rPr lang="tr-TR" sz="40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' olarak tanımlanır.</a:t>
            </a:r>
            <a:endParaRPr lang="tr-TR" sz="4000"/>
          </a:p>
        </p:txBody>
      </p:sp>
    </p:spTree>
    <p:extLst>
      <p:ext uri="{BB962C8B-B14F-4D97-AF65-F5344CB8AC3E}">
        <p14:creationId xmlns:p14="http://schemas.microsoft.com/office/powerpoint/2010/main" val="41702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497620-B618-1945-BA8E-1E0D3058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35167"/>
            <a:ext cx="10058400" cy="3931920"/>
          </a:xfrm>
        </p:spPr>
        <p:txBody>
          <a:bodyPr>
            <a:normAutofit/>
          </a:bodyPr>
          <a:lstStyle/>
          <a:p>
            <a:r>
              <a:rPr lang="tr-TR" sz="4000"/>
              <a:t>Engel türu ile daha önceden yapilmis teknolojik  urun ornekleri : </a:t>
            </a:r>
          </a:p>
        </p:txBody>
      </p:sp>
      <p:sp>
        <p:nvSpPr>
          <p:cNvPr id="2" name="İçerik Yer Tutucusu 2">
            <a:extLst>
              <a:ext uri="{FF2B5EF4-FFF2-40B4-BE49-F238E27FC236}">
                <a16:creationId xmlns:a16="http://schemas.microsoft.com/office/drawing/2014/main" id="{4778211A-A097-7D45-9ECD-3BB823837C08}"/>
              </a:ext>
            </a:extLst>
          </p:cNvPr>
          <p:cNvSpPr txBox="1">
            <a:spLocks/>
          </p:cNvSpPr>
          <p:nvPr/>
        </p:nvSpPr>
        <p:spPr>
          <a:xfrm>
            <a:off x="879872" y="3071813"/>
            <a:ext cx="10058400" cy="492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srgbClr val="333333"/>
                </a:solidFill>
                <a:latin typeface="Open Sans"/>
              </a:rPr>
              <a:t>Engel tanıma cihazı: Yaklaşık birbuçuk metre uzaklıktakı engel olduğunu titreşimli sinyal vererek hissettirir.</a:t>
            </a:r>
          </a:p>
          <a:p>
            <a:r>
              <a:rPr lang="tr-TR">
                <a:solidFill>
                  <a:srgbClr val="333333"/>
                </a:solidFill>
                <a:latin typeface="Open Sans"/>
              </a:rPr>
              <a:t>Konuşan etiket: Çeşitli eşyaların üzerine yapıştırılabilen etiketlerdir</a:t>
            </a:r>
          </a:p>
          <a:p>
            <a:r>
              <a:rPr lang="tr-TR">
                <a:solidFill>
                  <a:srgbClr val="333333"/>
                </a:solidFill>
                <a:latin typeface="Open Sans"/>
              </a:rPr>
              <a:t>Konuşan kart: Yakınlarınıza gönderebileceğiniz bu kartlara 10 saniyelik mesajları kaydedebilirsiniz. Ve kart açıldığında  konuşmaya başlar</a:t>
            </a:r>
          </a:p>
          <a:p>
            <a:r>
              <a:rPr lang="tr-TR" b="1">
                <a:solidFill>
                  <a:srgbClr val="333333"/>
                </a:solidFill>
                <a:latin typeface="Open Sans"/>
              </a:rPr>
              <a:t>Yağmur Alarmı:</a:t>
            </a:r>
            <a:r>
              <a:rPr lang="tr-TR">
                <a:solidFill>
                  <a:srgbClr val="333333"/>
                </a:solidFill>
                <a:latin typeface="Open Sans"/>
              </a:rPr>
              <a:t> Dışarıda yağmur yağdığı zaman sesli bir alarm verir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40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244CE8-F623-DE45-9155-A13B7FFE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Tasarimimin ozellikleri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8D110E-90FE-0F4F-BA10-C8238724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69130"/>
          </a:xfrm>
        </p:spPr>
        <p:txBody>
          <a:bodyPr/>
          <a:lstStyle/>
          <a:p>
            <a:r>
              <a:rPr lang="tr-TR"/>
              <a:t>Görme engelliler için lenslerin ozellikleri: lensler kendi istegiyle takilip cikarila biliyo ve  takilinca gormesini sagliyor . Lensler  renklerj daha iyi gormesinide saglamaktadir</a:t>
            </a:r>
          </a:p>
        </p:txBody>
      </p:sp>
    </p:spTree>
    <p:extLst>
      <p:ext uri="{BB962C8B-B14F-4D97-AF65-F5344CB8AC3E}">
        <p14:creationId xmlns:p14="http://schemas.microsoft.com/office/powerpoint/2010/main" val="272041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A75A1F-BF26-9749-8BF9-7DC8A69F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641" y="216693"/>
            <a:ext cx="7356872" cy="1947015"/>
          </a:xfrm>
        </p:spPr>
        <p:txBody>
          <a:bodyPr/>
          <a:lstStyle/>
          <a:p>
            <a:r>
              <a:rPr lang="tr-TR"/>
              <a:t>Çizimim lens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A142C6DE-D4C5-FA4E-8D0B-B164E7794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2641" y="1893094"/>
            <a:ext cx="4304109" cy="4748213"/>
          </a:xfrm>
        </p:spPr>
      </p:pic>
    </p:spTree>
    <p:extLst>
      <p:ext uri="{BB962C8B-B14F-4D97-AF65-F5344CB8AC3E}">
        <p14:creationId xmlns:p14="http://schemas.microsoft.com/office/powerpoint/2010/main" val="745544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Sabun</vt:lpstr>
      <vt:lpstr>Engelsiz hayat </vt:lpstr>
      <vt:lpstr>PowerPoint Sunusu</vt:lpstr>
      <vt:lpstr>PowerPoint Sunusu</vt:lpstr>
      <vt:lpstr>PowerPoint Sunusu</vt:lpstr>
      <vt:lpstr>PowerPoint Sunusu</vt:lpstr>
      <vt:lpstr>Tasarimimin ozellikleri</vt:lpstr>
      <vt:lpstr>Çizimim lens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Engelsiz hayat </dc:title>
  <dc:creator>905466199404</dc:creator>
  <cp:lastModifiedBy>905466199404</cp:lastModifiedBy>
  <cp:revision>5</cp:revision>
  <dcterms:created xsi:type="dcterms:W3CDTF">2021-03-29T17:50:06Z</dcterms:created>
  <dcterms:modified xsi:type="dcterms:W3CDTF">2021-03-30T05:36:10Z</dcterms:modified>
</cp:coreProperties>
</file>