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1867372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313B989-A3F0-41B5-870E-6E42A7C1C0DC}" type="datetimeFigureOut">
              <a:rPr lang="tr-TR" smtClean="0"/>
              <a:t>1.04.2021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184001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981021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75132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2590479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3220310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449190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1899387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222046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165410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27325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313B989-A3F0-41B5-870E-6E42A7C1C0DC}" type="datetimeFigureOut">
              <a:rPr lang="tr-TR" smtClean="0"/>
              <a:t>1.04.2021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1233685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313B989-A3F0-41B5-870E-6E42A7C1C0DC}" type="datetimeFigureOut">
              <a:rPr lang="tr-TR" smtClean="0"/>
              <a:t>1.04.2021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125364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3884286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353546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3313B989-A3F0-41B5-870E-6E42A7C1C0DC}" type="datetimeFigureOut">
              <a:rPr lang="tr-TR" smtClean="0"/>
              <a:t>1.04.2021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130472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313B989-A3F0-41B5-870E-6E42A7C1C0DC}" type="datetimeFigureOut">
              <a:rPr lang="tr-TR" smtClean="0"/>
              <a:t>1.04.2021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E297EE-291D-4F46-BFC9-D7C5587E98C8}" type="slidenum">
              <a:rPr lang="tr-TR" smtClean="0"/>
              <a:t>‹#›</a:t>
            </a:fld>
            <a:endParaRPr lang="tr-TR"/>
          </a:p>
        </p:txBody>
      </p:sp>
    </p:spTree>
    <p:extLst>
      <p:ext uri="{BB962C8B-B14F-4D97-AF65-F5344CB8AC3E}">
        <p14:creationId xmlns:p14="http://schemas.microsoft.com/office/powerpoint/2010/main" val="302650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313B989-A3F0-41B5-870E-6E42A7C1C0DC}" type="datetimeFigureOut">
              <a:rPr lang="tr-TR" smtClean="0"/>
              <a:t>1.04.2021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DE297EE-291D-4F46-BFC9-D7C5587E98C8}" type="slidenum">
              <a:rPr lang="tr-TR" smtClean="0"/>
              <a:t>‹#›</a:t>
            </a:fld>
            <a:endParaRPr lang="tr-TR"/>
          </a:p>
        </p:txBody>
      </p:sp>
    </p:spTree>
    <p:extLst>
      <p:ext uri="{BB962C8B-B14F-4D97-AF65-F5344CB8AC3E}">
        <p14:creationId xmlns:p14="http://schemas.microsoft.com/office/powerpoint/2010/main" val="5190767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811369"/>
            <a:ext cx="8825658" cy="1171977"/>
          </a:xfrm>
        </p:spPr>
        <p:txBody>
          <a:bodyPr/>
          <a:lstStyle/>
          <a:p>
            <a:pPr algn="ctr"/>
            <a:r>
              <a:rPr lang="tr-TR" sz="4000" dirty="0" smtClean="0"/>
              <a:t>Engelsiz hayat projesi </a:t>
            </a:r>
            <a:r>
              <a:rPr lang="tr-TR" sz="4000" dirty="0" smtClean="0"/>
              <a:t>görme engelliler</a:t>
            </a:r>
            <a:endParaRPr lang="tr-TR" sz="4000" dirty="0"/>
          </a:p>
        </p:txBody>
      </p:sp>
      <p:sp>
        <p:nvSpPr>
          <p:cNvPr id="3" name="Alt Başlık 2"/>
          <p:cNvSpPr>
            <a:spLocks noGrp="1"/>
          </p:cNvSpPr>
          <p:nvPr>
            <p:ph type="subTitle" idx="1"/>
          </p:nvPr>
        </p:nvSpPr>
        <p:spPr>
          <a:xfrm>
            <a:off x="862884" y="2485624"/>
            <a:ext cx="9324305" cy="798490"/>
          </a:xfrm>
        </p:spPr>
        <p:txBody>
          <a:bodyPr>
            <a:normAutofit/>
          </a:bodyPr>
          <a:lstStyle/>
          <a:p>
            <a:pPr algn="ctr"/>
            <a:r>
              <a:rPr lang="tr-TR" dirty="0" smtClean="0"/>
              <a:t>Projeyi tasarlayan: umut Akpınar </a:t>
            </a:r>
            <a:endParaRPr lang="tr-TR" dirty="0"/>
          </a:p>
        </p:txBody>
      </p:sp>
    </p:spTree>
    <p:extLst>
      <p:ext uri="{BB962C8B-B14F-4D97-AF65-F5344CB8AC3E}">
        <p14:creationId xmlns:p14="http://schemas.microsoft.com/office/powerpoint/2010/main" val="3891797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Bu projemde yer alan engel türü görememe engeli bulunan kişiler </a:t>
            </a:r>
          </a:p>
        </p:txBody>
      </p:sp>
      <p:sp>
        <p:nvSpPr>
          <p:cNvPr id="3" name="İçerik Yer Tutucusu 2"/>
          <p:cNvSpPr>
            <a:spLocks noGrp="1"/>
          </p:cNvSpPr>
          <p:nvPr>
            <p:ph idx="1"/>
          </p:nvPr>
        </p:nvSpPr>
        <p:spPr>
          <a:xfrm>
            <a:off x="742704" y="1988524"/>
            <a:ext cx="8946541" cy="2454688"/>
          </a:xfrm>
        </p:spPr>
        <p:txBody>
          <a:bodyPr/>
          <a:lstStyle/>
          <a:p>
            <a:r>
              <a:rPr lang="tr-TR" dirty="0" smtClean="0"/>
              <a:t>Görememe engelinin yaklaşık 3 türü bulunur </a:t>
            </a:r>
            <a:r>
              <a:rPr lang="tr-TR" dirty="0" smtClean="0"/>
              <a:t>1. </a:t>
            </a:r>
            <a:r>
              <a:rPr lang="tr-TR" dirty="0" smtClean="0"/>
              <a:t>görebilen (sadece gözlükle) </a:t>
            </a:r>
            <a:r>
              <a:rPr lang="tr-TR" dirty="0" smtClean="0"/>
              <a:t>2. </a:t>
            </a:r>
            <a:r>
              <a:rPr lang="tr-TR" dirty="0" smtClean="0"/>
              <a:t>az gören uzak mesafeyi hiç ayırt edemeyen göremeyen insanların alfabesini kullananlar (Braille alfabesi) ama yakın mesafeyi görebilirler fakat görememe derecesi yükselirse o zaman yakın mesafede de zorlanıp hiç göremezler </a:t>
            </a:r>
            <a:r>
              <a:rPr lang="tr-TR" dirty="0" smtClean="0"/>
              <a:t>3. </a:t>
            </a:r>
            <a:r>
              <a:rPr lang="tr-TR" dirty="0" smtClean="0"/>
              <a:t>hiç göremeyenler hiç göremeyenler körlük derecesindedir kimisi geçirdiği kazadan kimisi ise doğuştan gözlerinde belirli hasarlar meydana gelmiş halde doğar </a:t>
            </a:r>
            <a:endParaRPr lang="tr-TR" dirty="0"/>
          </a:p>
        </p:txBody>
      </p:sp>
    </p:spTree>
    <p:extLst>
      <p:ext uri="{BB962C8B-B14F-4D97-AF65-F5344CB8AC3E}">
        <p14:creationId xmlns:p14="http://schemas.microsoft.com/office/powerpoint/2010/main" val="3931309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Engel türüne karşı tıbbi ve teknolojik alanda yapılan çalışmalar </a:t>
            </a:r>
            <a:endParaRPr lang="tr-TR" dirty="0"/>
          </a:p>
        </p:txBody>
      </p:sp>
      <p:sp>
        <p:nvSpPr>
          <p:cNvPr id="3" name="İçerik Yer Tutucusu 2"/>
          <p:cNvSpPr>
            <a:spLocks noGrp="1"/>
          </p:cNvSpPr>
          <p:nvPr>
            <p:ph idx="1"/>
          </p:nvPr>
        </p:nvSpPr>
        <p:spPr>
          <a:xfrm>
            <a:off x="646111" y="1853248"/>
            <a:ext cx="9403743" cy="4395151"/>
          </a:xfrm>
        </p:spPr>
        <p:txBody>
          <a:bodyPr/>
          <a:lstStyle/>
          <a:p>
            <a:r>
              <a:rPr lang="tr-TR" dirty="0" smtClean="0"/>
              <a:t>Şu an bu tarz engeli olan insanlar için yeni nesil daha güvenilir ve körlüğü %50 veya %100 oranları arasında azaltacak yeni teknolojiler üzerinde çalışılmaktadır(</a:t>
            </a:r>
            <a:r>
              <a:rPr lang="tr-TR" dirty="0" err="1" smtClean="0"/>
              <a:t>ameliyat,sensörlü,baston</a:t>
            </a:r>
            <a:r>
              <a:rPr lang="tr-TR" dirty="0" smtClean="0"/>
              <a:t> vb. )</a:t>
            </a:r>
          </a:p>
        </p:txBody>
      </p:sp>
    </p:spTree>
    <p:extLst>
      <p:ext uri="{BB962C8B-B14F-4D97-AF65-F5344CB8AC3E}">
        <p14:creationId xmlns:p14="http://schemas.microsoft.com/office/powerpoint/2010/main" val="3076853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Benim projem</a:t>
            </a:r>
            <a:endParaRPr lang="tr-TR" dirty="0"/>
          </a:p>
        </p:txBody>
      </p:sp>
      <p:sp>
        <p:nvSpPr>
          <p:cNvPr id="3" name="İçerik Yer Tutucusu 2"/>
          <p:cNvSpPr>
            <a:spLocks noGrp="1"/>
          </p:cNvSpPr>
          <p:nvPr>
            <p:ph idx="1"/>
          </p:nvPr>
        </p:nvSpPr>
        <p:spPr>
          <a:xfrm>
            <a:off x="646112" y="1853248"/>
            <a:ext cx="9403742" cy="4395151"/>
          </a:xfrm>
        </p:spPr>
        <p:txBody>
          <a:bodyPr>
            <a:normAutofit/>
          </a:bodyPr>
          <a:lstStyle/>
          <a:p>
            <a:r>
              <a:rPr lang="tr-TR" sz="3600" dirty="0" smtClean="0"/>
              <a:t>Görme engelli insanlar için yapay göz az görenler için de görüşü arttıran gözlük </a:t>
            </a:r>
            <a:endParaRPr lang="tr-TR" sz="3600" dirty="0"/>
          </a:p>
        </p:txBody>
      </p:sp>
    </p:spTree>
    <p:extLst>
      <p:ext uri="{BB962C8B-B14F-4D97-AF65-F5344CB8AC3E}">
        <p14:creationId xmlns:p14="http://schemas.microsoft.com/office/powerpoint/2010/main" val="622539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Yapay göz </a:t>
            </a:r>
            <a:endParaRPr lang="tr-TR" dirty="0"/>
          </a:p>
        </p:txBody>
      </p:sp>
      <p:sp>
        <p:nvSpPr>
          <p:cNvPr id="3" name="İçerik Yer Tutucusu 2"/>
          <p:cNvSpPr>
            <a:spLocks noGrp="1"/>
          </p:cNvSpPr>
          <p:nvPr>
            <p:ph idx="1"/>
          </p:nvPr>
        </p:nvSpPr>
        <p:spPr>
          <a:xfrm>
            <a:off x="646112" y="2052918"/>
            <a:ext cx="9403742" cy="4195481"/>
          </a:xfrm>
        </p:spPr>
        <p:txBody>
          <a:bodyPr/>
          <a:lstStyle/>
          <a:p>
            <a:r>
              <a:rPr lang="tr-TR" dirty="0" smtClean="0"/>
              <a:t>Bu yapay göz projem gözün bulunduğu yere göze zarar vermeden takılan ve gözdeki bulunan mesajların beyine iletilmesini sağlayan işitme engellilerin taktığı gibi minik bir cihaz bu cihaz günlük hayatta kullanım açısından çok kolay ve ergonomik bir yapıya sahip olacak ameliyat gerektirmeden gözün bulunduğu yere takılacak ve içindeki minik elektrotlar sayesinde kaş ve göz kırpma hareketlerini düzenli olarak yapabilecekler. Ayrıca </a:t>
            </a:r>
            <a:r>
              <a:rPr lang="tr-TR" dirty="0"/>
              <a:t>T</a:t>
            </a:r>
            <a:r>
              <a:rPr lang="tr-TR" dirty="0" smtClean="0"/>
              <a:t>ürkiye üretimi olup ithal edilerek kazanç sağlanabilecek bir ürün olacak ve fiyatı da bütçe dostu olacak</a:t>
            </a:r>
            <a:endParaRPr lang="tr-TR" dirty="0"/>
          </a:p>
        </p:txBody>
      </p:sp>
    </p:spTree>
    <p:extLst>
      <p:ext uri="{BB962C8B-B14F-4D97-AF65-F5344CB8AC3E}">
        <p14:creationId xmlns:p14="http://schemas.microsoft.com/office/powerpoint/2010/main" val="1286906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Görmeye yardım eden teknolojik gözlük </a:t>
            </a:r>
            <a:endParaRPr lang="tr-TR" dirty="0"/>
          </a:p>
        </p:txBody>
      </p:sp>
      <p:sp>
        <p:nvSpPr>
          <p:cNvPr id="3" name="İçerik Yer Tutucusu 2"/>
          <p:cNvSpPr>
            <a:spLocks noGrp="1"/>
          </p:cNvSpPr>
          <p:nvPr>
            <p:ph idx="1"/>
          </p:nvPr>
        </p:nvSpPr>
        <p:spPr>
          <a:xfrm>
            <a:off x="646111" y="1853249"/>
            <a:ext cx="9175631" cy="4446666"/>
          </a:xfrm>
        </p:spPr>
        <p:txBody>
          <a:bodyPr/>
          <a:lstStyle/>
          <a:p>
            <a:r>
              <a:rPr lang="tr-TR" dirty="0" smtClean="0"/>
              <a:t>Bu gözlük akıllı gözlük olacak hem görme engellilere yardım eden hem de renk körlerinin kullanabileceği teknolojik bir sistem olacak ve bu sistemde birçok özellik olacak mesela baktıkları zaman kırmızı ışık mı sarı ışık mı yeşil ışık mı bunları gösteren ve kaybolursa diye parmak </a:t>
            </a:r>
            <a:r>
              <a:rPr lang="tr-TR" dirty="0" err="1" smtClean="0"/>
              <a:t>şıklatmasına</a:t>
            </a:r>
            <a:r>
              <a:rPr lang="tr-TR" dirty="0" smtClean="0"/>
              <a:t> karşı duyarlı olan ıslık sesi çıkartan üzerinde GPS bulunan ve Google’ın bir dönem denemeye çalıştığı gibi içinde Google sistemi barındıran ve kişilerinize de  da dahil olarak bir telefonun sahip olduğu </a:t>
            </a:r>
            <a:r>
              <a:rPr lang="tr-TR" dirty="0" err="1" smtClean="0"/>
              <a:t>herşeyi</a:t>
            </a:r>
            <a:r>
              <a:rPr lang="tr-TR" dirty="0" smtClean="0"/>
              <a:t> </a:t>
            </a:r>
            <a:r>
              <a:rPr lang="tr-TR" dirty="0" err="1" smtClean="0"/>
              <a:t>kullanabileceksiniztelefona</a:t>
            </a:r>
            <a:r>
              <a:rPr lang="tr-TR" dirty="0" smtClean="0"/>
              <a:t> taratılan gözlük projesinin gelişmiş hali olacak telefon gibi kullanılabilecek küçük bir de kontrolcüsü olacak .</a:t>
            </a:r>
            <a:endParaRPr lang="tr-TR" dirty="0"/>
          </a:p>
        </p:txBody>
      </p:sp>
    </p:spTree>
    <p:extLst>
      <p:ext uri="{BB962C8B-B14F-4D97-AF65-F5344CB8AC3E}">
        <p14:creationId xmlns:p14="http://schemas.microsoft.com/office/powerpoint/2010/main" val="1221107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Yapay göz çizim</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6111" y="1428245"/>
            <a:ext cx="8330464" cy="4843766"/>
          </a:xfrm>
        </p:spPr>
      </p:pic>
    </p:spTree>
    <p:extLst>
      <p:ext uri="{BB962C8B-B14F-4D97-AF65-F5344CB8AC3E}">
        <p14:creationId xmlns:p14="http://schemas.microsoft.com/office/powerpoint/2010/main" val="2047645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Görme engellilere yardım eden teknolojik gözlük .</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280129" y="644512"/>
            <a:ext cx="3800298" cy="7068334"/>
          </a:xfrm>
        </p:spPr>
      </p:pic>
    </p:spTree>
    <p:extLst>
      <p:ext uri="{BB962C8B-B14F-4D97-AF65-F5344CB8AC3E}">
        <p14:creationId xmlns:p14="http://schemas.microsoft.com/office/powerpoint/2010/main" val="1222665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 bilgiler </a:t>
            </a:r>
            <a:endParaRPr lang="tr-TR" dirty="0"/>
          </a:p>
        </p:txBody>
      </p:sp>
      <p:sp>
        <p:nvSpPr>
          <p:cNvPr id="3" name="İçerik Yer Tutucusu 2"/>
          <p:cNvSpPr>
            <a:spLocks noGrp="1"/>
          </p:cNvSpPr>
          <p:nvPr>
            <p:ph idx="1"/>
          </p:nvPr>
        </p:nvSpPr>
        <p:spPr>
          <a:xfrm>
            <a:off x="646112" y="2052918"/>
            <a:ext cx="9403742" cy="4195481"/>
          </a:xfrm>
        </p:spPr>
        <p:txBody>
          <a:bodyPr/>
          <a:lstStyle/>
          <a:p>
            <a:r>
              <a:rPr lang="tr-TR" dirty="0" smtClean="0"/>
              <a:t>Bu projede yer alan gözlüğün içerisinde renk körlüğü türlerine bağlı olarak da 3 farklı lens vardır ve teknolojik alet kullanımında </a:t>
            </a:r>
            <a:r>
              <a:rPr lang="tr-TR" smtClean="0"/>
              <a:t>mavi </a:t>
            </a:r>
            <a:r>
              <a:rPr lang="tr-TR" smtClean="0"/>
              <a:t>ışığı </a:t>
            </a:r>
            <a:r>
              <a:rPr lang="tr-TR" dirty="0" smtClean="0"/>
              <a:t>engellemesi için sarı bir kullan at plak vardır bu plaklar 1 yıl kullanılabilen ve 5 10 lira arasında bulunan ürünlerdir. </a:t>
            </a:r>
          </a:p>
          <a:p>
            <a:r>
              <a:rPr lang="tr-TR" dirty="0" smtClean="0"/>
              <a:t>Tasarım fikirleri için ürün sayfasına tasarım yorumlarınız diye boş yer bırakılacaktır ve müşterilerin resim yüklemesine izin verilecektir.</a:t>
            </a:r>
            <a:endParaRPr lang="tr-TR" dirty="0"/>
          </a:p>
        </p:txBody>
      </p:sp>
    </p:spTree>
    <p:extLst>
      <p:ext uri="{BB962C8B-B14F-4D97-AF65-F5344CB8AC3E}">
        <p14:creationId xmlns:p14="http://schemas.microsoft.com/office/powerpoint/2010/main" val="14710836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120</TotalTime>
  <Words>387</Words>
  <Application>Microsoft Office PowerPoint</Application>
  <PresentationFormat>Geniş ekran</PresentationFormat>
  <Paragraphs>17</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vt:lpstr>
      <vt:lpstr>Engelsiz hayat projesi görme engelliler</vt:lpstr>
      <vt:lpstr>Bu projemde yer alan engel türü görememe engeli bulunan kişiler </vt:lpstr>
      <vt:lpstr>Engel türüne karşı tıbbi ve teknolojik alanda yapılan çalışmalar </vt:lpstr>
      <vt:lpstr>Benim projem</vt:lpstr>
      <vt:lpstr>Yapay göz </vt:lpstr>
      <vt:lpstr>Görmeye yardım eden teknolojik gözlük </vt:lpstr>
      <vt:lpstr>Yapay göz çizim</vt:lpstr>
      <vt:lpstr>Görme engellilere yardım eden teknolojik gözlük .</vt:lpstr>
      <vt:lpstr>Ek bilgiler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Engelsiz hayat projesi</dc:title>
  <dc:creator>Casper</dc:creator>
  <cp:lastModifiedBy>Casper</cp:lastModifiedBy>
  <cp:revision>10</cp:revision>
  <dcterms:created xsi:type="dcterms:W3CDTF">2021-04-01T05:37:57Z</dcterms:created>
  <dcterms:modified xsi:type="dcterms:W3CDTF">2021-04-01T08:27:20Z</dcterms:modified>
</cp:coreProperties>
</file>