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57" r:id="rId5"/>
    <p:sldId id="260"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B8A3131-DBD8-45B5-A0C6-06784EBCBDFF}"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239074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B8A3131-DBD8-45B5-A0C6-06784EBCBDFF}"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357847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B8A3131-DBD8-45B5-A0C6-06784EBCBDFF}"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132653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B8A3131-DBD8-45B5-A0C6-06784EBCBDFF}"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284121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B8A3131-DBD8-45B5-A0C6-06784EBCBDFF}"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333421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B8A3131-DBD8-45B5-A0C6-06784EBCBDFF}"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326983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B8A3131-DBD8-45B5-A0C6-06784EBCBDFF}" type="datetimeFigureOut">
              <a:rPr lang="tr-TR" smtClean="0"/>
              <a:t>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50038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B8A3131-DBD8-45B5-A0C6-06784EBCBDFF}" type="datetimeFigureOut">
              <a:rPr lang="tr-TR" smtClean="0"/>
              <a:t>1.04.2021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169672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B8A3131-DBD8-45B5-A0C6-06784EBCBDFF}" type="datetimeFigureOut">
              <a:rPr lang="tr-TR" smtClean="0"/>
              <a:t>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7697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B8A3131-DBD8-45B5-A0C6-06784EBCBDFF}"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123106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B8A3131-DBD8-45B5-A0C6-06784EBCBDFF}"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521754-AD67-4F18-901C-5CA55B1C65A0}" type="slidenum">
              <a:rPr lang="tr-TR" smtClean="0"/>
              <a:t>‹#›</a:t>
            </a:fld>
            <a:endParaRPr lang="tr-TR"/>
          </a:p>
        </p:txBody>
      </p:sp>
    </p:spTree>
    <p:extLst>
      <p:ext uri="{BB962C8B-B14F-4D97-AF65-F5344CB8AC3E}">
        <p14:creationId xmlns:p14="http://schemas.microsoft.com/office/powerpoint/2010/main" val="11713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A3131-DBD8-45B5-A0C6-06784EBCBDFF}" type="datetimeFigureOut">
              <a:rPr lang="tr-TR" smtClean="0"/>
              <a:t>1.04.2021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21754-AD67-4F18-901C-5CA55B1C65A0}" type="slidenum">
              <a:rPr lang="tr-TR" smtClean="0"/>
              <a:t>‹#›</a:t>
            </a:fld>
            <a:endParaRPr lang="tr-TR"/>
          </a:p>
        </p:txBody>
      </p:sp>
    </p:spTree>
    <p:extLst>
      <p:ext uri="{BB962C8B-B14F-4D97-AF65-F5344CB8AC3E}">
        <p14:creationId xmlns:p14="http://schemas.microsoft.com/office/powerpoint/2010/main" val="354880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2047" y="1082021"/>
            <a:ext cx="11510682" cy="639202"/>
          </a:xfrm>
        </p:spPr>
        <p:txBody>
          <a:bodyPr>
            <a:normAutofit fontScale="90000"/>
          </a:bodyPr>
          <a:lstStyle/>
          <a:p>
            <a:r>
              <a:rPr lang="tr-TR" dirty="0" smtClean="0"/>
              <a:t>GÖRME ENGELLİLER İÇİN GÖZ OLMADAN GÖRME</a:t>
            </a:r>
            <a:endParaRPr lang="tr-TR" dirty="0"/>
          </a:p>
        </p:txBody>
      </p:sp>
      <p:sp>
        <p:nvSpPr>
          <p:cNvPr id="3" name="Alt Başlık 2"/>
          <p:cNvSpPr>
            <a:spLocks noGrp="1"/>
          </p:cNvSpPr>
          <p:nvPr>
            <p:ph type="subTitle" idx="1"/>
          </p:nvPr>
        </p:nvSpPr>
        <p:spPr>
          <a:xfrm>
            <a:off x="0" y="1721223"/>
            <a:ext cx="12192000" cy="5136777"/>
          </a:xfrm>
        </p:spPr>
        <p:txBody>
          <a:bodyPr>
            <a:normAutofit lnSpcReduction="10000"/>
          </a:bodyPr>
          <a:lstStyle/>
          <a:p>
            <a:pPr algn="l"/>
            <a:r>
              <a:rPr lang="tr-TR" sz="2800" dirty="0" smtClean="0">
                <a:solidFill>
                  <a:srgbClr val="FF0000"/>
                </a:solidFill>
              </a:rPr>
              <a:t>KARAR VERDİĞİM ENGEL TÜRÜ:</a:t>
            </a:r>
            <a:r>
              <a:rPr lang="tr-TR" sz="2800" dirty="0" smtClean="0"/>
              <a:t>GÖRME ENGELİ</a:t>
            </a:r>
          </a:p>
          <a:p>
            <a:pPr algn="l"/>
            <a:r>
              <a:rPr lang="tr-TR" sz="2800" dirty="0" smtClean="0">
                <a:solidFill>
                  <a:srgbClr val="FF0000"/>
                </a:solidFill>
              </a:rPr>
              <a:t>GÖRME </a:t>
            </a:r>
            <a:r>
              <a:rPr lang="tr-TR" sz="2800" dirty="0">
                <a:solidFill>
                  <a:srgbClr val="FF0000"/>
                </a:solidFill>
              </a:rPr>
              <a:t>ENGELİNİN </a:t>
            </a:r>
            <a:r>
              <a:rPr lang="tr-TR" sz="2800" dirty="0" smtClean="0">
                <a:solidFill>
                  <a:srgbClr val="FF0000"/>
                </a:solidFill>
              </a:rPr>
              <a:t>TANIMI:</a:t>
            </a:r>
            <a:r>
              <a:rPr lang="tr-TR" sz="2800" dirty="0" smtClean="0"/>
              <a:t>GÖRMEENGELİ, KİŞİDE GÖRME YETERSİZLİĞİNDEN ÇOK AĞIR DERECEDE ETKİLENME VE GÖRSEL DUYU İLE ALINMASI GEREKEN UYARICILARDAN YOKSUN KALMA DURUMU OLARAK TANIMLANABİLİR.NEDENLERİ KORNEA HASARI,KİMYASAL MADDENİN GÖZE KAÇMASI,GÖZ ORBİTALİNİN ZARARGÖRMESİ VB.</a:t>
            </a:r>
          </a:p>
          <a:p>
            <a:pPr algn="l"/>
            <a:r>
              <a:rPr lang="tr-TR" sz="2800" dirty="0" smtClean="0"/>
              <a:t>GÖRME ENGELLİLER İÇİN YAPILAN TEKNOLOJİK ALETLER:</a:t>
            </a:r>
          </a:p>
          <a:p>
            <a:pPr algn="l">
              <a:lnSpc>
                <a:spcPct val="250000"/>
              </a:lnSpc>
            </a:pPr>
            <a:r>
              <a:rPr lang="tr-TR" sz="2800" dirty="0"/>
              <a:t> </a:t>
            </a:r>
            <a:r>
              <a:rPr lang="tr-TR" sz="2800" dirty="0" smtClean="0"/>
              <a:t>                                    BU ALETİN ADI BRAİLLE SMARTWATCH ÜSTÜNDE  ÇIKINTILAR   SAYESİNDE GÖRME ENGELLİ KİŞİ SAATE DOKUNARAK SAATİ ANLIYOR</a:t>
            </a:r>
          </a:p>
        </p:txBody>
      </p:sp>
      <p:pic>
        <p:nvPicPr>
          <p:cNvPr id="4" name="Resim 3"/>
          <p:cNvPicPr>
            <a:picLocks noChangeAspect="1"/>
          </p:cNvPicPr>
          <p:nvPr/>
        </p:nvPicPr>
        <p:blipFill>
          <a:blip r:embed="rId2"/>
          <a:stretch>
            <a:fillRect/>
          </a:stretch>
        </p:blipFill>
        <p:spPr>
          <a:xfrm>
            <a:off x="242047" y="4430337"/>
            <a:ext cx="2741112" cy="1540157"/>
          </a:xfrm>
          <a:prstGeom prst="rect">
            <a:avLst/>
          </a:prstGeom>
        </p:spPr>
      </p:pic>
    </p:spTree>
    <p:extLst>
      <p:ext uri="{BB962C8B-B14F-4D97-AF65-F5344CB8AC3E}">
        <p14:creationId xmlns:p14="http://schemas.microsoft.com/office/powerpoint/2010/main" val="301578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16101" y="640080"/>
            <a:ext cx="7467534" cy="666206"/>
          </a:xfrm>
        </p:spPr>
        <p:txBody>
          <a:bodyPr>
            <a:noAutofit/>
          </a:bodyPr>
          <a:lstStyle/>
          <a:p>
            <a:r>
              <a:rPr lang="tr-TR" sz="4400" b="1" dirty="0" smtClean="0">
                <a:solidFill>
                  <a:srgbClr val="FF0000"/>
                </a:solidFill>
              </a:rPr>
              <a:t>GÖRME ENGELLİLER İÇİN       GÖZ OLMADAN GÖRME</a:t>
            </a:r>
            <a:endParaRPr lang="tr-TR" sz="4400" b="1" dirty="0">
              <a:solidFill>
                <a:srgbClr val="FF0000"/>
              </a:solidFill>
            </a:endParaRPr>
          </a:p>
        </p:txBody>
      </p:sp>
      <p:sp>
        <p:nvSpPr>
          <p:cNvPr id="3" name="Alt Başlık 2"/>
          <p:cNvSpPr>
            <a:spLocks noGrp="1"/>
          </p:cNvSpPr>
          <p:nvPr>
            <p:ph type="subTitle" idx="1"/>
          </p:nvPr>
        </p:nvSpPr>
        <p:spPr>
          <a:xfrm>
            <a:off x="0" y="1175657"/>
            <a:ext cx="12192000" cy="5682343"/>
          </a:xfrm>
        </p:spPr>
        <p:txBody>
          <a:bodyPr>
            <a:normAutofit lnSpcReduction="10000"/>
          </a:bodyPr>
          <a:lstStyle/>
          <a:p>
            <a:pPr algn="l"/>
            <a:r>
              <a:rPr lang="tr-TR" b="1" i="1" dirty="0" smtClean="0">
                <a:solidFill>
                  <a:srgbClr val="FF0000"/>
                </a:solidFill>
              </a:rPr>
              <a:t>PROJEMİN AMACI:</a:t>
            </a:r>
            <a:r>
              <a:rPr lang="tr-TR" b="1" i="1" dirty="0" smtClean="0"/>
              <a:t>GÖRME ENGELLİLERİN SOKAKTA ENGELSİZ VE ÇOK RAHAT BİR ŞEKİLDE İŞLERİNİ HALLETMESİ.</a:t>
            </a:r>
          </a:p>
          <a:p>
            <a:pPr algn="l"/>
            <a:r>
              <a:rPr lang="tr-TR" b="1" i="1" dirty="0" smtClean="0">
                <a:solidFill>
                  <a:srgbClr val="FF0000"/>
                </a:solidFill>
              </a:rPr>
              <a:t>PROJEMİN İŞLEVİ:</a:t>
            </a:r>
            <a:r>
              <a:rPr lang="tr-TR" b="1" i="1" dirty="0" smtClean="0"/>
              <a:t>GÖZLÜKTE BULANAN ÖZEL SENSÖRLER İLE SES DALGALARI GÖNDERİLİR VE BU DALGALAR BİR YERE ÇARPIP BEYİNDE BULUNAN ÇİPE İLETİLİR BÖYLELİKLE AYNI YARASALAR GİBİ GÖRME ENGELLİLERDE RAHAT BİR ŞEKİLDE SOKAKTA YÜRÜYECEK VE İŞLERİNİ HALLEDİCEK VE EĞER BU GÖZLÜK ÇOK FAZLABİR ENGELLE KARŞILAŞIRSA BİR TERSLİK OLDUĞUNU ANLAR VE AMBULANSA HABER VERİR BÖYLELİKLE GÖRME ENGELLİ ŞAHISIN HAYATI KURTULUR VE BU GÖZLÜĞÜ KULLANAN KİŞİ DIŞARI ÇIKTIĞI ANDA GÖZLÜKTE BULUNAN GPS İLE YAKINLARI ŞAHISI CANLI OLARAK İZLEYEBİLİR.</a:t>
            </a:r>
          </a:p>
          <a:p>
            <a:pPr algn="l"/>
            <a:r>
              <a:rPr lang="tr-TR" b="1" i="1" dirty="0" smtClean="0">
                <a:solidFill>
                  <a:srgbClr val="FF0000"/>
                </a:solidFill>
              </a:rPr>
              <a:t>PROJENİN RESMİ:                                     </a:t>
            </a:r>
          </a:p>
          <a:p>
            <a:pPr algn="l"/>
            <a:r>
              <a:rPr lang="tr-TR" b="1" i="1" dirty="0"/>
              <a:t> </a:t>
            </a:r>
            <a:r>
              <a:rPr lang="tr-TR" b="1" i="1" dirty="0" smtClean="0"/>
              <a:t>                                                           </a:t>
            </a:r>
          </a:p>
          <a:p>
            <a:pPr algn="l"/>
            <a:endParaRPr lang="tr-TR" b="1" i="1" dirty="0"/>
          </a:p>
          <a:p>
            <a:pPr algn="l"/>
            <a:r>
              <a:rPr lang="tr-TR" b="1" i="1" dirty="0" smtClean="0"/>
              <a:t>                                                                 </a:t>
            </a:r>
          </a:p>
          <a:p>
            <a:pPr algn="l"/>
            <a:r>
              <a:rPr lang="tr-TR" b="1" i="1" dirty="0"/>
              <a:t> </a:t>
            </a:r>
            <a:r>
              <a:rPr lang="tr-TR" b="1" i="1" dirty="0" smtClean="0"/>
              <a:t>                                                       GÖZLÜĞÜN İÇİNDE BULUNAN SENSÖRLER İLE SES DALGALARI GÖNDERİLİR VE BU DALGALAR BEYİNDE BULUNAN ÇİPE DÖNER</a:t>
            </a:r>
            <a:endParaRPr lang="tr-TR" b="1" i="1" dirty="0"/>
          </a:p>
        </p:txBody>
      </p:sp>
      <p:pic>
        <p:nvPicPr>
          <p:cNvPr id="4" name="Resim 3"/>
          <p:cNvPicPr>
            <a:picLocks noChangeAspect="1"/>
          </p:cNvPicPr>
          <p:nvPr/>
        </p:nvPicPr>
        <p:blipFill>
          <a:blip r:embed="rId2"/>
          <a:stretch>
            <a:fillRect/>
          </a:stretch>
        </p:blipFill>
        <p:spPr>
          <a:xfrm>
            <a:off x="121854" y="4493350"/>
            <a:ext cx="2742517" cy="1502501"/>
          </a:xfrm>
          <a:prstGeom prst="rect">
            <a:avLst/>
          </a:prstGeom>
        </p:spPr>
      </p:pic>
      <p:pic>
        <p:nvPicPr>
          <p:cNvPr id="5" name="Resim 4"/>
          <p:cNvPicPr>
            <a:picLocks noChangeAspect="1"/>
          </p:cNvPicPr>
          <p:nvPr/>
        </p:nvPicPr>
        <p:blipFill>
          <a:blip r:embed="rId3"/>
          <a:stretch>
            <a:fillRect/>
          </a:stretch>
        </p:blipFill>
        <p:spPr>
          <a:xfrm>
            <a:off x="6096000" y="4160520"/>
            <a:ext cx="2886075" cy="1581150"/>
          </a:xfrm>
          <a:prstGeom prst="rect">
            <a:avLst/>
          </a:prstGeom>
        </p:spPr>
      </p:pic>
    </p:spTree>
    <p:extLst>
      <p:ext uri="{BB962C8B-B14F-4D97-AF65-F5344CB8AC3E}">
        <p14:creationId xmlns:p14="http://schemas.microsoft.com/office/powerpoint/2010/main" val="255820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lstStyle/>
          <a:p>
            <a:pPr marL="0" indent="0">
              <a:buNone/>
            </a:pPr>
            <a:r>
              <a:rPr lang="tr-TR" dirty="0" smtClean="0">
                <a:solidFill>
                  <a:srgbClr val="FF0000"/>
                </a:solidFill>
              </a:rPr>
              <a:t>PROJENİN ÇİZİMİ:</a:t>
            </a:r>
            <a:endParaRPr lang="tr-TR" dirty="0">
              <a:solidFill>
                <a:srgbClr val="FF0000"/>
              </a:solidFill>
            </a:endParaRPr>
          </a:p>
        </p:txBody>
      </p:sp>
      <p:pic>
        <p:nvPicPr>
          <p:cNvPr id="4" name="Resim 3"/>
          <p:cNvPicPr>
            <a:picLocks noChangeAspect="1"/>
          </p:cNvPicPr>
          <p:nvPr/>
        </p:nvPicPr>
        <p:blipFill>
          <a:blip r:embed="rId2"/>
          <a:stretch>
            <a:fillRect/>
          </a:stretch>
        </p:blipFill>
        <p:spPr>
          <a:xfrm>
            <a:off x="2644136" y="1436287"/>
            <a:ext cx="2613664" cy="1042529"/>
          </a:xfrm>
          <a:prstGeom prst="rect">
            <a:avLst/>
          </a:prstGeom>
        </p:spPr>
      </p:pic>
      <p:pic>
        <p:nvPicPr>
          <p:cNvPr id="5" name="Resim 4"/>
          <p:cNvPicPr>
            <a:picLocks noChangeAspect="1"/>
          </p:cNvPicPr>
          <p:nvPr/>
        </p:nvPicPr>
        <p:blipFill>
          <a:blip r:embed="rId3"/>
          <a:stretch>
            <a:fillRect/>
          </a:stretch>
        </p:blipFill>
        <p:spPr>
          <a:xfrm>
            <a:off x="3359670" y="653186"/>
            <a:ext cx="7019818" cy="4873555"/>
          </a:xfrm>
          <a:prstGeom prst="rect">
            <a:avLst/>
          </a:prstGeom>
        </p:spPr>
      </p:pic>
    </p:spTree>
    <p:extLst>
      <p:ext uri="{BB962C8B-B14F-4D97-AF65-F5344CB8AC3E}">
        <p14:creationId xmlns:p14="http://schemas.microsoft.com/office/powerpoint/2010/main" val="209992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buNone/>
            </a:pPr>
            <a:r>
              <a:rPr lang="tr-TR" sz="3600" b="1" i="1" dirty="0" smtClean="0">
                <a:solidFill>
                  <a:srgbClr val="FF0000"/>
                </a:solidFill>
              </a:rPr>
              <a:t>TASARIMIN GENEL ÖZELLİKLERİ:</a:t>
            </a:r>
          </a:p>
          <a:p>
            <a:pPr marL="0" indent="0">
              <a:buNone/>
            </a:pPr>
            <a:r>
              <a:rPr lang="tr-TR" sz="3600" b="1" i="1" dirty="0" smtClean="0">
                <a:solidFill>
                  <a:srgbClr val="FF0000"/>
                </a:solidFill>
              </a:rPr>
              <a:t>RENGİ:</a:t>
            </a:r>
            <a:r>
              <a:rPr lang="tr-TR" sz="3600" b="1" i="1" dirty="0" smtClean="0">
                <a:solidFill>
                  <a:srgbClr val="00B0F0"/>
                </a:solidFill>
              </a:rPr>
              <a:t>CYAN</a:t>
            </a:r>
          </a:p>
          <a:p>
            <a:pPr marL="0" indent="0">
              <a:buNone/>
            </a:pPr>
            <a:r>
              <a:rPr lang="tr-TR" sz="3600" b="1" i="1" dirty="0" smtClean="0">
                <a:solidFill>
                  <a:srgbClr val="FF0000"/>
                </a:solidFill>
              </a:rPr>
              <a:t>GÖZLÜK SAPI UZUNLUĞU:</a:t>
            </a:r>
            <a:r>
              <a:rPr lang="it-IT" sz="3600" b="1" i="1" dirty="0"/>
              <a:t>120 </a:t>
            </a:r>
            <a:r>
              <a:rPr lang="tr-TR" sz="3600" b="1" i="1" dirty="0" smtClean="0"/>
              <a:t>MM</a:t>
            </a:r>
            <a:r>
              <a:rPr lang="tr-TR" sz="3600" b="1" i="1" dirty="0"/>
              <a:t>-</a:t>
            </a:r>
            <a:r>
              <a:rPr lang="it-IT" sz="3600" b="1" i="1" dirty="0" smtClean="0"/>
              <a:t>150 </a:t>
            </a:r>
            <a:r>
              <a:rPr lang="tr-TR" sz="3600" b="1" i="1" dirty="0" smtClean="0"/>
              <a:t>MM</a:t>
            </a:r>
          </a:p>
          <a:p>
            <a:pPr marL="0" indent="0">
              <a:buNone/>
            </a:pPr>
            <a:r>
              <a:rPr lang="tr-TR" sz="3600" b="1" i="1" dirty="0" smtClean="0">
                <a:solidFill>
                  <a:srgbClr val="FF0000"/>
                </a:solidFill>
              </a:rPr>
              <a:t>ENİ:</a:t>
            </a:r>
            <a:r>
              <a:rPr lang="tr-TR" sz="3600" b="1" i="1" dirty="0" smtClean="0"/>
              <a:t>15-17 CM</a:t>
            </a:r>
          </a:p>
          <a:p>
            <a:pPr marL="0" indent="0">
              <a:buNone/>
            </a:pPr>
            <a:r>
              <a:rPr lang="tr-TR" sz="3600" b="1" i="1" dirty="0" smtClean="0">
                <a:solidFill>
                  <a:srgbClr val="FF0000"/>
                </a:solidFill>
              </a:rPr>
              <a:t>CAMIN YERDEN YÜKSEKLİĞİ:</a:t>
            </a:r>
            <a:r>
              <a:rPr lang="tr-TR" sz="3600" b="1" i="1" dirty="0" smtClean="0"/>
              <a:t>5CM</a:t>
            </a:r>
          </a:p>
          <a:p>
            <a:pPr marL="0" indent="0">
              <a:buNone/>
            </a:pPr>
            <a:r>
              <a:rPr lang="tr-TR" sz="3600" b="1" i="1" dirty="0" smtClean="0">
                <a:solidFill>
                  <a:srgbClr val="FF0000"/>
                </a:solidFill>
              </a:rPr>
              <a:t>MAZLEMESİ:</a:t>
            </a:r>
            <a:r>
              <a:rPr lang="tr-TR" sz="3600" b="1" i="1" dirty="0" smtClean="0"/>
              <a:t>KARBON FİBER VE PLASTİK </a:t>
            </a:r>
          </a:p>
          <a:p>
            <a:pPr marL="0" indent="0">
              <a:buNone/>
            </a:pPr>
            <a:endParaRPr lang="tr-TR" sz="3600" b="1" i="1" dirty="0">
              <a:solidFill>
                <a:srgbClr val="FF0000"/>
              </a:solidFill>
            </a:endParaRPr>
          </a:p>
        </p:txBody>
      </p:sp>
    </p:spTree>
    <p:extLst>
      <p:ext uri="{BB962C8B-B14F-4D97-AF65-F5344CB8AC3E}">
        <p14:creationId xmlns:p14="http://schemas.microsoft.com/office/powerpoint/2010/main" val="81516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0"/>
            <a:ext cx="12192000" cy="6858000"/>
          </a:xfrm>
        </p:spPr>
        <p:txBody>
          <a:bodyPr>
            <a:normAutofit/>
          </a:bodyPr>
          <a:lstStyle/>
          <a:p>
            <a:pPr algn="l">
              <a:lnSpc>
                <a:spcPct val="250000"/>
              </a:lnSpc>
            </a:pPr>
            <a:r>
              <a:rPr lang="tr-TR" sz="4800" dirty="0" smtClean="0">
                <a:solidFill>
                  <a:srgbClr val="FF0000"/>
                </a:solidFill>
              </a:rPr>
              <a:t>PROJEYİ HAZIRLAYAN:</a:t>
            </a:r>
            <a:r>
              <a:rPr lang="tr-TR" sz="4800" dirty="0" smtClean="0"/>
              <a:t>SADETTİN ÇELİKEL</a:t>
            </a:r>
          </a:p>
          <a:p>
            <a:pPr algn="l">
              <a:lnSpc>
                <a:spcPct val="250000"/>
              </a:lnSpc>
            </a:pPr>
            <a:r>
              <a:rPr lang="tr-TR" sz="4800" dirty="0" smtClean="0">
                <a:solidFill>
                  <a:srgbClr val="FF0000"/>
                </a:solidFill>
              </a:rPr>
              <a:t>OKULU:</a:t>
            </a:r>
            <a:r>
              <a:rPr lang="tr-TR" sz="4800" dirty="0" smtClean="0"/>
              <a:t>KEREM AYDINLAR ORTAOKULU</a:t>
            </a:r>
          </a:p>
          <a:p>
            <a:pPr algn="l">
              <a:lnSpc>
                <a:spcPct val="250000"/>
              </a:lnSpc>
            </a:pPr>
            <a:r>
              <a:rPr lang="tr-TR" sz="4800" dirty="0" smtClean="0">
                <a:solidFill>
                  <a:srgbClr val="FF0000"/>
                </a:solidFill>
              </a:rPr>
              <a:t>NO:</a:t>
            </a:r>
            <a:r>
              <a:rPr lang="tr-TR" sz="4800" dirty="0" smtClean="0"/>
              <a:t>679</a:t>
            </a:r>
            <a:endParaRPr lang="tr-TR" sz="4800" dirty="0"/>
          </a:p>
        </p:txBody>
      </p:sp>
    </p:spTree>
    <p:extLst>
      <p:ext uri="{BB962C8B-B14F-4D97-AF65-F5344CB8AC3E}">
        <p14:creationId xmlns:p14="http://schemas.microsoft.com/office/powerpoint/2010/main" val="154067820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210</Words>
  <Application>Microsoft Office PowerPoint</Application>
  <PresentationFormat>Geniş ekran</PresentationFormat>
  <Paragraphs>23</Paragraphs>
  <Slides>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vt:i4>
      </vt:variant>
    </vt:vector>
  </HeadingPairs>
  <TitlesOfParts>
    <vt:vector size="9" baseType="lpstr">
      <vt:lpstr>Arial</vt:lpstr>
      <vt:lpstr>Calibri</vt:lpstr>
      <vt:lpstr>Calibri Light</vt:lpstr>
      <vt:lpstr>Office Teması</vt:lpstr>
      <vt:lpstr>GÖRME ENGELLİLER İÇİN GÖZ OLMADAN GÖRME</vt:lpstr>
      <vt:lpstr>GÖRME ENGELLİLER İÇİN       GÖZ OLMADAN GÖRME</vt:lpstr>
      <vt:lpstr>PowerPoint Sunusu</vt:lpstr>
      <vt:lpstr>PowerPoint Sunusu</vt:lpstr>
      <vt:lpstr>PowerPoint Sunusu</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GÖRME ENGELLİLER İÇİN GÖZ OLMADAN GÖRME</dc:title>
  <dc:creator>HP</dc:creator>
  <cp:lastModifiedBy>HP</cp:lastModifiedBy>
  <cp:revision>9</cp:revision>
  <dcterms:created xsi:type="dcterms:W3CDTF">2021-03-25T07:47:49Z</dcterms:created>
  <dcterms:modified xsi:type="dcterms:W3CDTF">2021-04-01T13:27:25Z</dcterms:modified>
</cp:coreProperties>
</file>